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0-Title.png" descr="0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1.png" descr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0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4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8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604" t="16491" r="52642" b="22491"/>
          <a:stretch>
            <a:fillRect/>
          </a:stretch>
        </p:blipFill>
        <p:spPr>
          <a:xfrm>
            <a:off x="3174474" y="1851640"/>
            <a:ext cx="8477708" cy="69348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2315" t="25054" r="59312" b="23658"/>
          <a:stretch>
            <a:fillRect/>
          </a:stretch>
        </p:blipFill>
        <p:spPr>
          <a:xfrm>
            <a:off x="12590621" y="4247251"/>
            <a:ext cx="8067557" cy="77720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220"/>
          <a:stretch>
            <a:fillRect/>
          </a:stretch>
        </p:blipFill>
        <p:spPr>
          <a:xfrm>
            <a:off x="2689754" y="2395669"/>
            <a:ext cx="18142234" cy="96557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464" t="17138" r="53772" b="20147"/>
          <a:stretch>
            <a:fillRect/>
          </a:stretch>
        </p:blipFill>
        <p:spPr>
          <a:xfrm>
            <a:off x="14858190" y="987028"/>
            <a:ext cx="7982430" cy="59600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732" t="17846" r="55361" b="21912"/>
          <a:stretch>
            <a:fillRect/>
          </a:stretch>
        </p:blipFill>
        <p:spPr>
          <a:xfrm>
            <a:off x="1104900" y="4073128"/>
            <a:ext cx="7617024" cy="55696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39700" dir="5400000">
              <a:srgbClr val="000000">
                <a:alpha val="75651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1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